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9" r:id="rId1"/>
  </p:sldMasterIdLst>
  <p:notesMasterIdLst>
    <p:notesMasterId r:id="rId20"/>
  </p:notesMasterIdLst>
  <p:sldIdLst>
    <p:sldId id="260" r:id="rId2"/>
    <p:sldId id="264" r:id="rId3"/>
    <p:sldId id="266" r:id="rId4"/>
    <p:sldId id="265" r:id="rId5"/>
    <p:sldId id="286" r:id="rId6"/>
    <p:sldId id="267" r:id="rId7"/>
    <p:sldId id="287" r:id="rId8"/>
    <p:sldId id="289" r:id="rId9"/>
    <p:sldId id="290" r:id="rId10"/>
    <p:sldId id="276" r:id="rId11"/>
    <p:sldId id="277" r:id="rId12"/>
    <p:sldId id="283" r:id="rId13"/>
    <p:sldId id="278" r:id="rId14"/>
    <p:sldId id="272" r:id="rId15"/>
    <p:sldId id="284" r:id="rId16"/>
    <p:sldId id="285" r:id="rId17"/>
    <p:sldId id="280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0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96C429-D02B-40EC-885C-C4CD102C629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92BB85-0768-4A03-A2E2-AB1F86397417}">
      <dgm:prSet/>
      <dgm:spPr/>
      <dgm:t>
        <a:bodyPr/>
        <a:lstStyle/>
        <a:p>
          <a:r>
            <a:rPr lang="en-US"/>
            <a:t>AlexNet</a:t>
          </a:r>
        </a:p>
      </dgm:t>
    </dgm:pt>
    <dgm:pt modelId="{4D7EAEDD-D732-4CF1-B4BC-2ABA381891B0}" type="parTrans" cxnId="{26ED1875-9836-4DCE-AE06-98F80F491FB5}">
      <dgm:prSet/>
      <dgm:spPr/>
      <dgm:t>
        <a:bodyPr/>
        <a:lstStyle/>
        <a:p>
          <a:endParaRPr lang="en-US"/>
        </a:p>
      </dgm:t>
    </dgm:pt>
    <dgm:pt modelId="{D739085A-1087-4B29-8080-993682B4CD40}" type="sibTrans" cxnId="{26ED1875-9836-4DCE-AE06-98F80F491FB5}">
      <dgm:prSet/>
      <dgm:spPr/>
      <dgm:t>
        <a:bodyPr/>
        <a:lstStyle/>
        <a:p>
          <a:endParaRPr lang="en-US"/>
        </a:p>
      </dgm:t>
    </dgm:pt>
    <dgm:pt modelId="{DF31E646-B245-4D11-810D-17387E601FC9}">
      <dgm:prSet/>
      <dgm:spPr/>
      <dgm:t>
        <a:bodyPr/>
        <a:lstStyle/>
        <a:p>
          <a:r>
            <a:rPr lang="en-US"/>
            <a:t>ResNet</a:t>
          </a:r>
        </a:p>
      </dgm:t>
    </dgm:pt>
    <dgm:pt modelId="{7C05F69C-72E3-4D89-AAC9-84772E47748C}" type="parTrans" cxnId="{62A16194-D505-4775-B911-B8500E260CC1}">
      <dgm:prSet/>
      <dgm:spPr/>
      <dgm:t>
        <a:bodyPr/>
        <a:lstStyle/>
        <a:p>
          <a:endParaRPr lang="en-US"/>
        </a:p>
      </dgm:t>
    </dgm:pt>
    <dgm:pt modelId="{EC965104-A808-4FF3-B66E-8B692C233167}" type="sibTrans" cxnId="{62A16194-D505-4775-B911-B8500E260CC1}">
      <dgm:prSet/>
      <dgm:spPr/>
      <dgm:t>
        <a:bodyPr/>
        <a:lstStyle/>
        <a:p>
          <a:endParaRPr lang="en-US"/>
        </a:p>
      </dgm:t>
    </dgm:pt>
    <dgm:pt modelId="{355B02A5-5DE4-469D-B53B-A91DBD2EBC0C}">
      <dgm:prSet/>
      <dgm:spPr/>
      <dgm:t>
        <a:bodyPr/>
        <a:lstStyle/>
        <a:p>
          <a:r>
            <a:rPr lang="en-US"/>
            <a:t>VGG16</a:t>
          </a:r>
        </a:p>
      </dgm:t>
    </dgm:pt>
    <dgm:pt modelId="{2846D8C6-430B-4CEA-8A51-7C3C27020317}" type="parTrans" cxnId="{A93B903A-C778-4FA7-A3DE-2CD9CA6E0FF3}">
      <dgm:prSet/>
      <dgm:spPr/>
      <dgm:t>
        <a:bodyPr/>
        <a:lstStyle/>
        <a:p>
          <a:endParaRPr lang="en-US"/>
        </a:p>
      </dgm:t>
    </dgm:pt>
    <dgm:pt modelId="{E3AFFF22-C02A-4D55-A898-6E3CFAAD4498}" type="sibTrans" cxnId="{A93B903A-C778-4FA7-A3DE-2CD9CA6E0FF3}">
      <dgm:prSet/>
      <dgm:spPr/>
      <dgm:t>
        <a:bodyPr/>
        <a:lstStyle/>
        <a:p>
          <a:endParaRPr lang="en-US"/>
        </a:p>
      </dgm:t>
    </dgm:pt>
    <dgm:pt modelId="{7FB68BF0-1669-45E2-AA11-F9131624E269}">
      <dgm:prSet/>
      <dgm:spPr/>
      <dgm:t>
        <a:bodyPr/>
        <a:lstStyle/>
        <a:p>
          <a:r>
            <a:rPr lang="en-US"/>
            <a:t>DenseNet</a:t>
          </a:r>
        </a:p>
      </dgm:t>
    </dgm:pt>
    <dgm:pt modelId="{95014C17-DA51-48BE-A72D-23483AC6E1CE}" type="parTrans" cxnId="{06E7FD4D-12FB-4AE4-BA9B-24478685F36D}">
      <dgm:prSet/>
      <dgm:spPr/>
      <dgm:t>
        <a:bodyPr/>
        <a:lstStyle/>
        <a:p>
          <a:endParaRPr lang="en-US"/>
        </a:p>
      </dgm:t>
    </dgm:pt>
    <dgm:pt modelId="{A7B6268E-16AE-4D9E-98BB-C4877D4C1583}" type="sibTrans" cxnId="{06E7FD4D-12FB-4AE4-BA9B-24478685F36D}">
      <dgm:prSet/>
      <dgm:spPr/>
      <dgm:t>
        <a:bodyPr/>
        <a:lstStyle/>
        <a:p>
          <a:endParaRPr lang="en-US"/>
        </a:p>
      </dgm:t>
    </dgm:pt>
    <dgm:pt modelId="{F7C4615B-3C9D-4B8A-A557-02CE88E58E9D}">
      <dgm:prSet/>
      <dgm:spPr/>
      <dgm:t>
        <a:bodyPr/>
        <a:lstStyle/>
        <a:p>
          <a:r>
            <a:rPr lang="en-US"/>
            <a:t>EfficientNet</a:t>
          </a:r>
        </a:p>
      </dgm:t>
    </dgm:pt>
    <dgm:pt modelId="{81335B63-1F7A-408F-AA79-7D7D2AD8794F}" type="parTrans" cxnId="{B5EC6712-C9AF-4FFE-8511-A13E6E5D54DE}">
      <dgm:prSet/>
      <dgm:spPr/>
      <dgm:t>
        <a:bodyPr/>
        <a:lstStyle/>
        <a:p>
          <a:endParaRPr lang="en-US"/>
        </a:p>
      </dgm:t>
    </dgm:pt>
    <dgm:pt modelId="{272F1E01-6F76-4879-971C-D2B6A99D998A}" type="sibTrans" cxnId="{B5EC6712-C9AF-4FFE-8511-A13E6E5D54DE}">
      <dgm:prSet/>
      <dgm:spPr/>
      <dgm:t>
        <a:bodyPr/>
        <a:lstStyle/>
        <a:p>
          <a:endParaRPr lang="en-US"/>
        </a:p>
      </dgm:t>
    </dgm:pt>
    <dgm:pt modelId="{51328471-7E1F-4B60-91E8-381071AB9CA1}" type="pres">
      <dgm:prSet presAssocID="{CD96C429-D02B-40EC-885C-C4CD102C629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A00A3DE-3BAB-4545-8377-23ED07B2C76C}" type="pres">
      <dgm:prSet presAssocID="{7992BB85-0768-4A03-A2E2-AB1F86397417}" presName="hierRoot1" presStyleCnt="0"/>
      <dgm:spPr/>
    </dgm:pt>
    <dgm:pt modelId="{7350F36B-D414-49D1-AA43-EE7F8C53986D}" type="pres">
      <dgm:prSet presAssocID="{7992BB85-0768-4A03-A2E2-AB1F86397417}" presName="composite" presStyleCnt="0"/>
      <dgm:spPr/>
    </dgm:pt>
    <dgm:pt modelId="{2373115F-C428-4177-ABFD-58CA2DD897C2}" type="pres">
      <dgm:prSet presAssocID="{7992BB85-0768-4A03-A2E2-AB1F86397417}" presName="background" presStyleLbl="node0" presStyleIdx="0" presStyleCnt="5"/>
      <dgm:spPr/>
    </dgm:pt>
    <dgm:pt modelId="{D2F257CE-6D2A-4092-8ED2-AF17EE980E74}" type="pres">
      <dgm:prSet presAssocID="{7992BB85-0768-4A03-A2E2-AB1F86397417}" presName="text" presStyleLbl="fgAcc0" presStyleIdx="0" presStyleCnt="5">
        <dgm:presLayoutVars>
          <dgm:chPref val="3"/>
        </dgm:presLayoutVars>
      </dgm:prSet>
      <dgm:spPr/>
    </dgm:pt>
    <dgm:pt modelId="{B5005104-1A9C-43B8-8F98-2FA0BF0DCFE2}" type="pres">
      <dgm:prSet presAssocID="{7992BB85-0768-4A03-A2E2-AB1F86397417}" presName="hierChild2" presStyleCnt="0"/>
      <dgm:spPr/>
    </dgm:pt>
    <dgm:pt modelId="{66727929-6749-4C2D-B537-B4E739F6A256}" type="pres">
      <dgm:prSet presAssocID="{DF31E646-B245-4D11-810D-17387E601FC9}" presName="hierRoot1" presStyleCnt="0"/>
      <dgm:spPr/>
    </dgm:pt>
    <dgm:pt modelId="{F3C5E725-5DD7-47C6-ACE1-AA2408C9C7D9}" type="pres">
      <dgm:prSet presAssocID="{DF31E646-B245-4D11-810D-17387E601FC9}" presName="composite" presStyleCnt="0"/>
      <dgm:spPr/>
    </dgm:pt>
    <dgm:pt modelId="{F4F5D414-A3F1-4B94-9FD5-7C0496794A23}" type="pres">
      <dgm:prSet presAssocID="{DF31E646-B245-4D11-810D-17387E601FC9}" presName="background" presStyleLbl="node0" presStyleIdx="1" presStyleCnt="5"/>
      <dgm:spPr/>
    </dgm:pt>
    <dgm:pt modelId="{7C721F21-F0DD-4EF5-BB3A-13201954E6DE}" type="pres">
      <dgm:prSet presAssocID="{DF31E646-B245-4D11-810D-17387E601FC9}" presName="text" presStyleLbl="fgAcc0" presStyleIdx="1" presStyleCnt="5">
        <dgm:presLayoutVars>
          <dgm:chPref val="3"/>
        </dgm:presLayoutVars>
      </dgm:prSet>
      <dgm:spPr/>
    </dgm:pt>
    <dgm:pt modelId="{BC086CA4-EC90-4710-A3DB-04958AE2C785}" type="pres">
      <dgm:prSet presAssocID="{DF31E646-B245-4D11-810D-17387E601FC9}" presName="hierChild2" presStyleCnt="0"/>
      <dgm:spPr/>
    </dgm:pt>
    <dgm:pt modelId="{C459F874-CAD3-4BA5-B6C2-DEC73D305155}" type="pres">
      <dgm:prSet presAssocID="{355B02A5-5DE4-469D-B53B-A91DBD2EBC0C}" presName="hierRoot1" presStyleCnt="0"/>
      <dgm:spPr/>
    </dgm:pt>
    <dgm:pt modelId="{B8CF8C65-7233-40AB-8EA0-65255567796B}" type="pres">
      <dgm:prSet presAssocID="{355B02A5-5DE4-469D-B53B-A91DBD2EBC0C}" presName="composite" presStyleCnt="0"/>
      <dgm:spPr/>
    </dgm:pt>
    <dgm:pt modelId="{576AB4CE-BF7E-430A-B395-13D2CACE332C}" type="pres">
      <dgm:prSet presAssocID="{355B02A5-5DE4-469D-B53B-A91DBD2EBC0C}" presName="background" presStyleLbl="node0" presStyleIdx="2" presStyleCnt="5"/>
      <dgm:spPr/>
    </dgm:pt>
    <dgm:pt modelId="{5E3FAAC4-E487-4B88-925D-533534E4924A}" type="pres">
      <dgm:prSet presAssocID="{355B02A5-5DE4-469D-B53B-A91DBD2EBC0C}" presName="text" presStyleLbl="fgAcc0" presStyleIdx="2" presStyleCnt="5">
        <dgm:presLayoutVars>
          <dgm:chPref val="3"/>
        </dgm:presLayoutVars>
      </dgm:prSet>
      <dgm:spPr/>
    </dgm:pt>
    <dgm:pt modelId="{018C3AE3-49EA-4C92-87F8-78AA25D307F2}" type="pres">
      <dgm:prSet presAssocID="{355B02A5-5DE4-469D-B53B-A91DBD2EBC0C}" presName="hierChild2" presStyleCnt="0"/>
      <dgm:spPr/>
    </dgm:pt>
    <dgm:pt modelId="{D97402B7-0BF8-4B48-8D48-BA6B4DE44D20}" type="pres">
      <dgm:prSet presAssocID="{7FB68BF0-1669-45E2-AA11-F9131624E269}" presName="hierRoot1" presStyleCnt="0"/>
      <dgm:spPr/>
    </dgm:pt>
    <dgm:pt modelId="{14A5191A-D444-4A13-97A1-D7413BFD9438}" type="pres">
      <dgm:prSet presAssocID="{7FB68BF0-1669-45E2-AA11-F9131624E269}" presName="composite" presStyleCnt="0"/>
      <dgm:spPr/>
    </dgm:pt>
    <dgm:pt modelId="{CFB68D23-8433-4249-A7EF-C3382F3F2330}" type="pres">
      <dgm:prSet presAssocID="{7FB68BF0-1669-45E2-AA11-F9131624E269}" presName="background" presStyleLbl="node0" presStyleIdx="3" presStyleCnt="5"/>
      <dgm:spPr/>
    </dgm:pt>
    <dgm:pt modelId="{E542FDBF-5FD1-49B9-B972-F5E680A1B778}" type="pres">
      <dgm:prSet presAssocID="{7FB68BF0-1669-45E2-AA11-F9131624E269}" presName="text" presStyleLbl="fgAcc0" presStyleIdx="3" presStyleCnt="5">
        <dgm:presLayoutVars>
          <dgm:chPref val="3"/>
        </dgm:presLayoutVars>
      </dgm:prSet>
      <dgm:spPr/>
    </dgm:pt>
    <dgm:pt modelId="{53B8E6A4-9557-4EEC-95C7-07DBDE02B2D8}" type="pres">
      <dgm:prSet presAssocID="{7FB68BF0-1669-45E2-AA11-F9131624E269}" presName="hierChild2" presStyleCnt="0"/>
      <dgm:spPr/>
    </dgm:pt>
    <dgm:pt modelId="{3405C7E4-59C5-4248-A963-7BA2697DDF90}" type="pres">
      <dgm:prSet presAssocID="{F7C4615B-3C9D-4B8A-A557-02CE88E58E9D}" presName="hierRoot1" presStyleCnt="0"/>
      <dgm:spPr/>
    </dgm:pt>
    <dgm:pt modelId="{8EECE773-DEF0-454B-B41F-9F15403727A3}" type="pres">
      <dgm:prSet presAssocID="{F7C4615B-3C9D-4B8A-A557-02CE88E58E9D}" presName="composite" presStyleCnt="0"/>
      <dgm:spPr/>
    </dgm:pt>
    <dgm:pt modelId="{B2C40D73-7EF1-4546-8900-4FF7D003B97A}" type="pres">
      <dgm:prSet presAssocID="{F7C4615B-3C9D-4B8A-A557-02CE88E58E9D}" presName="background" presStyleLbl="node0" presStyleIdx="4" presStyleCnt="5"/>
      <dgm:spPr/>
    </dgm:pt>
    <dgm:pt modelId="{7F7356B4-433B-43EE-8BB9-A07F93A8F94D}" type="pres">
      <dgm:prSet presAssocID="{F7C4615B-3C9D-4B8A-A557-02CE88E58E9D}" presName="text" presStyleLbl="fgAcc0" presStyleIdx="4" presStyleCnt="5">
        <dgm:presLayoutVars>
          <dgm:chPref val="3"/>
        </dgm:presLayoutVars>
      </dgm:prSet>
      <dgm:spPr/>
    </dgm:pt>
    <dgm:pt modelId="{FCAB13BA-B5B3-4125-9420-6B36F97A14FF}" type="pres">
      <dgm:prSet presAssocID="{F7C4615B-3C9D-4B8A-A557-02CE88E58E9D}" presName="hierChild2" presStyleCnt="0"/>
      <dgm:spPr/>
    </dgm:pt>
  </dgm:ptLst>
  <dgm:cxnLst>
    <dgm:cxn modelId="{C90DE808-AA6E-419E-A1FF-B86C69E02E2C}" type="presOf" srcId="{355B02A5-5DE4-469D-B53B-A91DBD2EBC0C}" destId="{5E3FAAC4-E487-4B88-925D-533534E4924A}" srcOrd="0" destOrd="0" presId="urn:microsoft.com/office/officeart/2005/8/layout/hierarchy1"/>
    <dgm:cxn modelId="{B5EC6712-C9AF-4FFE-8511-A13E6E5D54DE}" srcId="{CD96C429-D02B-40EC-885C-C4CD102C629E}" destId="{F7C4615B-3C9D-4B8A-A557-02CE88E58E9D}" srcOrd="4" destOrd="0" parTransId="{81335B63-1F7A-408F-AA79-7D7D2AD8794F}" sibTransId="{272F1E01-6F76-4879-971C-D2B6A99D998A}"/>
    <dgm:cxn modelId="{A93B903A-C778-4FA7-A3DE-2CD9CA6E0FF3}" srcId="{CD96C429-D02B-40EC-885C-C4CD102C629E}" destId="{355B02A5-5DE4-469D-B53B-A91DBD2EBC0C}" srcOrd="2" destOrd="0" parTransId="{2846D8C6-430B-4CEA-8A51-7C3C27020317}" sibTransId="{E3AFFF22-C02A-4D55-A898-6E3CFAAD4498}"/>
    <dgm:cxn modelId="{332BD33A-3911-4447-B5F8-D08AC0F36F5A}" type="presOf" srcId="{7FB68BF0-1669-45E2-AA11-F9131624E269}" destId="{E542FDBF-5FD1-49B9-B972-F5E680A1B778}" srcOrd="0" destOrd="0" presId="urn:microsoft.com/office/officeart/2005/8/layout/hierarchy1"/>
    <dgm:cxn modelId="{06E7FD4D-12FB-4AE4-BA9B-24478685F36D}" srcId="{CD96C429-D02B-40EC-885C-C4CD102C629E}" destId="{7FB68BF0-1669-45E2-AA11-F9131624E269}" srcOrd="3" destOrd="0" parTransId="{95014C17-DA51-48BE-A72D-23483AC6E1CE}" sibTransId="{A7B6268E-16AE-4D9E-98BB-C4877D4C1583}"/>
    <dgm:cxn modelId="{26ED1875-9836-4DCE-AE06-98F80F491FB5}" srcId="{CD96C429-D02B-40EC-885C-C4CD102C629E}" destId="{7992BB85-0768-4A03-A2E2-AB1F86397417}" srcOrd="0" destOrd="0" parTransId="{4D7EAEDD-D732-4CF1-B4BC-2ABA381891B0}" sibTransId="{D739085A-1087-4B29-8080-993682B4CD40}"/>
    <dgm:cxn modelId="{C6C3F889-483D-4E2B-89D4-3B0AFAAB23EF}" type="presOf" srcId="{F7C4615B-3C9D-4B8A-A557-02CE88E58E9D}" destId="{7F7356B4-433B-43EE-8BB9-A07F93A8F94D}" srcOrd="0" destOrd="0" presId="urn:microsoft.com/office/officeart/2005/8/layout/hierarchy1"/>
    <dgm:cxn modelId="{62A16194-D505-4775-B911-B8500E260CC1}" srcId="{CD96C429-D02B-40EC-885C-C4CD102C629E}" destId="{DF31E646-B245-4D11-810D-17387E601FC9}" srcOrd="1" destOrd="0" parTransId="{7C05F69C-72E3-4D89-AAC9-84772E47748C}" sibTransId="{EC965104-A808-4FF3-B66E-8B692C233167}"/>
    <dgm:cxn modelId="{6D99F7C6-0946-45B0-8A53-9B50B4F31EB7}" type="presOf" srcId="{CD96C429-D02B-40EC-885C-C4CD102C629E}" destId="{51328471-7E1F-4B60-91E8-381071AB9CA1}" srcOrd="0" destOrd="0" presId="urn:microsoft.com/office/officeart/2005/8/layout/hierarchy1"/>
    <dgm:cxn modelId="{9BED36EC-D5F2-4AA6-857F-F04860101847}" type="presOf" srcId="{DF31E646-B245-4D11-810D-17387E601FC9}" destId="{7C721F21-F0DD-4EF5-BB3A-13201954E6DE}" srcOrd="0" destOrd="0" presId="urn:microsoft.com/office/officeart/2005/8/layout/hierarchy1"/>
    <dgm:cxn modelId="{DD0EE5F8-6E47-4DF8-8C63-7D1FFB4CEB2E}" type="presOf" srcId="{7992BB85-0768-4A03-A2E2-AB1F86397417}" destId="{D2F257CE-6D2A-4092-8ED2-AF17EE980E74}" srcOrd="0" destOrd="0" presId="urn:microsoft.com/office/officeart/2005/8/layout/hierarchy1"/>
    <dgm:cxn modelId="{270BB5AC-57F9-4CAE-B537-29FA38B0868B}" type="presParOf" srcId="{51328471-7E1F-4B60-91E8-381071AB9CA1}" destId="{0A00A3DE-3BAB-4545-8377-23ED07B2C76C}" srcOrd="0" destOrd="0" presId="urn:microsoft.com/office/officeart/2005/8/layout/hierarchy1"/>
    <dgm:cxn modelId="{30303BFE-A029-4B2C-B6A9-310713816C99}" type="presParOf" srcId="{0A00A3DE-3BAB-4545-8377-23ED07B2C76C}" destId="{7350F36B-D414-49D1-AA43-EE7F8C53986D}" srcOrd="0" destOrd="0" presId="urn:microsoft.com/office/officeart/2005/8/layout/hierarchy1"/>
    <dgm:cxn modelId="{BF858B7F-5D70-4B7F-AB7D-5D9E15B81830}" type="presParOf" srcId="{7350F36B-D414-49D1-AA43-EE7F8C53986D}" destId="{2373115F-C428-4177-ABFD-58CA2DD897C2}" srcOrd="0" destOrd="0" presId="urn:microsoft.com/office/officeart/2005/8/layout/hierarchy1"/>
    <dgm:cxn modelId="{F531EE7C-992D-46E3-98BE-69319FDC11F0}" type="presParOf" srcId="{7350F36B-D414-49D1-AA43-EE7F8C53986D}" destId="{D2F257CE-6D2A-4092-8ED2-AF17EE980E74}" srcOrd="1" destOrd="0" presId="urn:microsoft.com/office/officeart/2005/8/layout/hierarchy1"/>
    <dgm:cxn modelId="{F3FDB865-7C35-4183-B77A-14B28CCC0070}" type="presParOf" srcId="{0A00A3DE-3BAB-4545-8377-23ED07B2C76C}" destId="{B5005104-1A9C-43B8-8F98-2FA0BF0DCFE2}" srcOrd="1" destOrd="0" presId="urn:microsoft.com/office/officeart/2005/8/layout/hierarchy1"/>
    <dgm:cxn modelId="{3BA9303F-0B87-4108-A3C0-CD79248F5770}" type="presParOf" srcId="{51328471-7E1F-4B60-91E8-381071AB9CA1}" destId="{66727929-6749-4C2D-B537-B4E739F6A256}" srcOrd="1" destOrd="0" presId="urn:microsoft.com/office/officeart/2005/8/layout/hierarchy1"/>
    <dgm:cxn modelId="{CFB46573-9EFC-4A69-9BD9-2729A9C0C8D9}" type="presParOf" srcId="{66727929-6749-4C2D-B537-B4E739F6A256}" destId="{F3C5E725-5DD7-47C6-ACE1-AA2408C9C7D9}" srcOrd="0" destOrd="0" presId="urn:microsoft.com/office/officeart/2005/8/layout/hierarchy1"/>
    <dgm:cxn modelId="{DC8587BA-2A3A-430B-A044-7CDF22EFDCAB}" type="presParOf" srcId="{F3C5E725-5DD7-47C6-ACE1-AA2408C9C7D9}" destId="{F4F5D414-A3F1-4B94-9FD5-7C0496794A23}" srcOrd="0" destOrd="0" presId="urn:microsoft.com/office/officeart/2005/8/layout/hierarchy1"/>
    <dgm:cxn modelId="{F2998A0D-0576-4FDC-9577-99093D8B7CA1}" type="presParOf" srcId="{F3C5E725-5DD7-47C6-ACE1-AA2408C9C7D9}" destId="{7C721F21-F0DD-4EF5-BB3A-13201954E6DE}" srcOrd="1" destOrd="0" presId="urn:microsoft.com/office/officeart/2005/8/layout/hierarchy1"/>
    <dgm:cxn modelId="{6705423F-C15A-48D2-8C1F-7FFFD1A5C3B2}" type="presParOf" srcId="{66727929-6749-4C2D-B537-B4E739F6A256}" destId="{BC086CA4-EC90-4710-A3DB-04958AE2C785}" srcOrd="1" destOrd="0" presId="urn:microsoft.com/office/officeart/2005/8/layout/hierarchy1"/>
    <dgm:cxn modelId="{623A2BDC-8666-4024-908A-AE475240520D}" type="presParOf" srcId="{51328471-7E1F-4B60-91E8-381071AB9CA1}" destId="{C459F874-CAD3-4BA5-B6C2-DEC73D305155}" srcOrd="2" destOrd="0" presId="urn:microsoft.com/office/officeart/2005/8/layout/hierarchy1"/>
    <dgm:cxn modelId="{78FBF2AA-2581-4705-A9C5-1112430F6F52}" type="presParOf" srcId="{C459F874-CAD3-4BA5-B6C2-DEC73D305155}" destId="{B8CF8C65-7233-40AB-8EA0-65255567796B}" srcOrd="0" destOrd="0" presId="urn:microsoft.com/office/officeart/2005/8/layout/hierarchy1"/>
    <dgm:cxn modelId="{7397FD7D-BBC3-4AC9-B46B-204CBD3E35DB}" type="presParOf" srcId="{B8CF8C65-7233-40AB-8EA0-65255567796B}" destId="{576AB4CE-BF7E-430A-B395-13D2CACE332C}" srcOrd="0" destOrd="0" presId="urn:microsoft.com/office/officeart/2005/8/layout/hierarchy1"/>
    <dgm:cxn modelId="{CA20553E-1715-431C-B809-079D97357D3D}" type="presParOf" srcId="{B8CF8C65-7233-40AB-8EA0-65255567796B}" destId="{5E3FAAC4-E487-4B88-925D-533534E4924A}" srcOrd="1" destOrd="0" presId="urn:microsoft.com/office/officeart/2005/8/layout/hierarchy1"/>
    <dgm:cxn modelId="{FC202CA9-82B9-475D-84B4-5081271CE118}" type="presParOf" srcId="{C459F874-CAD3-4BA5-B6C2-DEC73D305155}" destId="{018C3AE3-49EA-4C92-87F8-78AA25D307F2}" srcOrd="1" destOrd="0" presId="urn:microsoft.com/office/officeart/2005/8/layout/hierarchy1"/>
    <dgm:cxn modelId="{8B3E97D1-D10C-412C-A648-A70524F9FA9A}" type="presParOf" srcId="{51328471-7E1F-4B60-91E8-381071AB9CA1}" destId="{D97402B7-0BF8-4B48-8D48-BA6B4DE44D20}" srcOrd="3" destOrd="0" presId="urn:microsoft.com/office/officeart/2005/8/layout/hierarchy1"/>
    <dgm:cxn modelId="{B4DB1A06-C0E4-4E99-9B58-2FC92875C660}" type="presParOf" srcId="{D97402B7-0BF8-4B48-8D48-BA6B4DE44D20}" destId="{14A5191A-D444-4A13-97A1-D7413BFD9438}" srcOrd="0" destOrd="0" presId="urn:microsoft.com/office/officeart/2005/8/layout/hierarchy1"/>
    <dgm:cxn modelId="{82AA3FE6-945D-49A8-A140-4A70B387E787}" type="presParOf" srcId="{14A5191A-D444-4A13-97A1-D7413BFD9438}" destId="{CFB68D23-8433-4249-A7EF-C3382F3F2330}" srcOrd="0" destOrd="0" presId="urn:microsoft.com/office/officeart/2005/8/layout/hierarchy1"/>
    <dgm:cxn modelId="{8507EC5E-F151-4529-B811-35DB2E35B405}" type="presParOf" srcId="{14A5191A-D444-4A13-97A1-D7413BFD9438}" destId="{E542FDBF-5FD1-49B9-B972-F5E680A1B778}" srcOrd="1" destOrd="0" presId="urn:microsoft.com/office/officeart/2005/8/layout/hierarchy1"/>
    <dgm:cxn modelId="{86F429AE-3325-46DE-94A0-2B9371DAA080}" type="presParOf" srcId="{D97402B7-0BF8-4B48-8D48-BA6B4DE44D20}" destId="{53B8E6A4-9557-4EEC-95C7-07DBDE02B2D8}" srcOrd="1" destOrd="0" presId="urn:microsoft.com/office/officeart/2005/8/layout/hierarchy1"/>
    <dgm:cxn modelId="{14735C34-3B96-4A28-B9A9-64D4C1662A52}" type="presParOf" srcId="{51328471-7E1F-4B60-91E8-381071AB9CA1}" destId="{3405C7E4-59C5-4248-A963-7BA2697DDF90}" srcOrd="4" destOrd="0" presId="urn:microsoft.com/office/officeart/2005/8/layout/hierarchy1"/>
    <dgm:cxn modelId="{29DFFA73-5ABB-4198-9C16-9D47CE4ACAC5}" type="presParOf" srcId="{3405C7E4-59C5-4248-A963-7BA2697DDF90}" destId="{8EECE773-DEF0-454B-B41F-9F15403727A3}" srcOrd="0" destOrd="0" presId="urn:microsoft.com/office/officeart/2005/8/layout/hierarchy1"/>
    <dgm:cxn modelId="{E552AE05-51B0-4F78-9E6E-81621B31C9F4}" type="presParOf" srcId="{8EECE773-DEF0-454B-B41F-9F15403727A3}" destId="{B2C40D73-7EF1-4546-8900-4FF7D003B97A}" srcOrd="0" destOrd="0" presId="urn:microsoft.com/office/officeart/2005/8/layout/hierarchy1"/>
    <dgm:cxn modelId="{4BDA4A29-CBC9-4488-9FDE-E613646F38A3}" type="presParOf" srcId="{8EECE773-DEF0-454B-B41F-9F15403727A3}" destId="{7F7356B4-433B-43EE-8BB9-A07F93A8F94D}" srcOrd="1" destOrd="0" presId="urn:microsoft.com/office/officeart/2005/8/layout/hierarchy1"/>
    <dgm:cxn modelId="{D7912AB1-00E9-4856-901D-FB0A14FA37EA}" type="presParOf" srcId="{3405C7E4-59C5-4248-A963-7BA2697DDF90}" destId="{FCAB13BA-B5B3-4125-9420-6B36F97A14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3115F-C428-4177-ABFD-58CA2DD897C2}">
      <dsp:nvSpPr>
        <dsp:cNvPr id="0" name=""/>
        <dsp:cNvSpPr/>
      </dsp:nvSpPr>
      <dsp:spPr>
        <a:xfrm>
          <a:off x="3724" y="1030212"/>
          <a:ext cx="1814653" cy="1152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257CE-6D2A-4092-8ED2-AF17EE980E74}">
      <dsp:nvSpPr>
        <dsp:cNvPr id="0" name=""/>
        <dsp:cNvSpPr/>
      </dsp:nvSpPr>
      <dsp:spPr>
        <a:xfrm>
          <a:off x="205352" y="1221759"/>
          <a:ext cx="1814653" cy="11523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AlexNet</a:t>
          </a:r>
        </a:p>
      </dsp:txBody>
      <dsp:txXfrm>
        <a:off x="239102" y="1255509"/>
        <a:ext cx="1747153" cy="1084805"/>
      </dsp:txXfrm>
    </dsp:sp>
    <dsp:sp modelId="{F4F5D414-A3F1-4B94-9FD5-7C0496794A23}">
      <dsp:nvSpPr>
        <dsp:cNvPr id="0" name=""/>
        <dsp:cNvSpPr/>
      </dsp:nvSpPr>
      <dsp:spPr>
        <a:xfrm>
          <a:off x="2221634" y="1030212"/>
          <a:ext cx="1814653" cy="1152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21F21-F0DD-4EF5-BB3A-13201954E6DE}">
      <dsp:nvSpPr>
        <dsp:cNvPr id="0" name=""/>
        <dsp:cNvSpPr/>
      </dsp:nvSpPr>
      <dsp:spPr>
        <a:xfrm>
          <a:off x="2423262" y="1221759"/>
          <a:ext cx="1814653" cy="11523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ResNet</a:t>
          </a:r>
        </a:p>
      </dsp:txBody>
      <dsp:txXfrm>
        <a:off x="2457012" y="1255509"/>
        <a:ext cx="1747153" cy="1084805"/>
      </dsp:txXfrm>
    </dsp:sp>
    <dsp:sp modelId="{576AB4CE-BF7E-430A-B395-13D2CACE332C}">
      <dsp:nvSpPr>
        <dsp:cNvPr id="0" name=""/>
        <dsp:cNvSpPr/>
      </dsp:nvSpPr>
      <dsp:spPr>
        <a:xfrm>
          <a:off x="4439544" y="1030212"/>
          <a:ext cx="1814653" cy="1152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FAAC4-E487-4B88-925D-533534E4924A}">
      <dsp:nvSpPr>
        <dsp:cNvPr id="0" name=""/>
        <dsp:cNvSpPr/>
      </dsp:nvSpPr>
      <dsp:spPr>
        <a:xfrm>
          <a:off x="4641172" y="1221759"/>
          <a:ext cx="1814653" cy="11523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VGG16</a:t>
          </a:r>
        </a:p>
      </dsp:txBody>
      <dsp:txXfrm>
        <a:off x="4674922" y="1255509"/>
        <a:ext cx="1747153" cy="1084805"/>
      </dsp:txXfrm>
    </dsp:sp>
    <dsp:sp modelId="{CFB68D23-8433-4249-A7EF-C3382F3F2330}">
      <dsp:nvSpPr>
        <dsp:cNvPr id="0" name=""/>
        <dsp:cNvSpPr/>
      </dsp:nvSpPr>
      <dsp:spPr>
        <a:xfrm>
          <a:off x="6657454" y="1030212"/>
          <a:ext cx="1814653" cy="1152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2FDBF-5FD1-49B9-B972-F5E680A1B778}">
      <dsp:nvSpPr>
        <dsp:cNvPr id="0" name=""/>
        <dsp:cNvSpPr/>
      </dsp:nvSpPr>
      <dsp:spPr>
        <a:xfrm>
          <a:off x="6859082" y="1221759"/>
          <a:ext cx="1814653" cy="11523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DenseNet</a:t>
          </a:r>
        </a:p>
      </dsp:txBody>
      <dsp:txXfrm>
        <a:off x="6892832" y="1255509"/>
        <a:ext cx="1747153" cy="1084805"/>
      </dsp:txXfrm>
    </dsp:sp>
    <dsp:sp modelId="{B2C40D73-7EF1-4546-8900-4FF7D003B97A}">
      <dsp:nvSpPr>
        <dsp:cNvPr id="0" name=""/>
        <dsp:cNvSpPr/>
      </dsp:nvSpPr>
      <dsp:spPr>
        <a:xfrm>
          <a:off x="8875364" y="1030212"/>
          <a:ext cx="1814653" cy="1152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356B4-433B-43EE-8BB9-A07F93A8F94D}">
      <dsp:nvSpPr>
        <dsp:cNvPr id="0" name=""/>
        <dsp:cNvSpPr/>
      </dsp:nvSpPr>
      <dsp:spPr>
        <a:xfrm>
          <a:off x="9076992" y="1221759"/>
          <a:ext cx="1814653" cy="11523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EfficientNet</a:t>
          </a:r>
        </a:p>
      </dsp:txBody>
      <dsp:txXfrm>
        <a:off x="9110742" y="1255509"/>
        <a:ext cx="1747153" cy="1084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7F23-62B3-41D0-9DC3-7DA8D16F7673}" type="datetimeFigureOut">
              <a:rPr lang="de-DE" smtClean="0"/>
              <a:t>10.01.2025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B072C-0164-4499-85C3-479C73EB3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74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C9F5D-50EF-1C9C-AFF0-AC4A94F2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06832AF-DF20-9ECD-2871-4C3A08475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94F7382-D6E5-9E96-3AD7-6D5700C3B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F36658-8403-6146-227C-3E4021894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058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E9479-7BF5-A938-E34B-8F61238DF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78F2A2-172F-BAE2-0559-CA2F8AA4C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963D11E-E4E5-1B38-8689-178E46927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0C0373-F632-3177-5C2C-186883BAE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995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B815-58A2-C5C5-9C22-BAABC153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1D330E-B850-DA8B-D036-924B75BCE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796D0A-BED4-287A-EA1C-73B6938F7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B6853E-E496-E3D2-E583-89F3C472F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774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83F7A-9722-A630-B3FC-5A0628112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5CCD76F-3FE8-311E-A1A6-4C22839C3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1B4A0EF-D709-5B59-68DC-DEB79C7A2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AF0C67-F7C0-325F-51A7-F7B4EEEA1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6550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3A1F3-BFE2-8523-EAFB-17D0F217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371EA9-893C-C4D6-2031-65F9B009D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ED147B-E8D5-FBEF-4C85-2F3413F1D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DE9BC7-F909-6C3D-70CA-9B3CF2956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421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1ADC6-1A36-7888-FA8D-0A6478358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F447FAC-EFB1-97B6-D68B-11BD8DC8D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F65FCD-96D9-36A3-D9D5-4D1501AA0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095658-CD80-BCF2-2538-F25B7322C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634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A6CD6-0F34-8F9F-704B-72A7C46F6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720D778-D999-392F-41F4-B099D331A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5A3DDF-7984-7657-A2B2-482CF73D6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4B2470-C77F-FE02-F199-02FB087B0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32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0808C-F3A4-8916-18EE-BBCF3A183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9F22EB1-D080-CC9A-2C01-912927B32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FADDED-0015-FC02-117A-38BB62E06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4BD09E-4F2A-601F-8933-C226DF4E2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8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F63DF-3949-E930-7AC4-ED93234E6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30B3299-596A-7A00-9DB8-DCF14526E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B9AE07-082F-3255-83F6-7BAFC1B1B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715A32-61AB-0B5F-6708-65A01BE7E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47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64B9A-9CEC-2562-6E24-1009789DB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F7E8F7-D5C9-C9A8-2FD3-9643DF7C6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3772DB9-5BF2-267F-6F28-0419CF134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F1D290-93D0-2321-BF9A-9AE7BCB9E9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4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40001-3998-3A3E-8B91-9398CF5AD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5FA1B4-EE87-23CE-9FBC-918F07F19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B5F4CD4-85D4-9F6F-EBBE-F778287E2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607814-C8A9-263D-2D3F-1B62C0B98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05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D6157-0CEB-1B5B-63D5-BB832C98A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76FF571-C2DD-5E92-A65D-71C03A7FB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29C5AD4-75D7-3ABF-3A3F-9780D16A2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98CCBF-9B4A-6011-172D-4D95143CB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2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D7640-9E9C-5040-2E16-07A8906D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C02561-77CD-B8CD-06FD-530F8C256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16DAF0-E7A7-68F1-FDB3-86D72BEB0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2416A6-854A-AC26-968F-751121F6D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83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3C9B7-BDDF-8C6C-DB35-9FE6B776D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136093-3EF0-ECBA-AC75-CF675F26CC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D55551C-ACBB-DB90-3442-C1F32755D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6B7B7F-6303-185B-6CCE-D0E2EA32A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880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8A4B-392C-6153-7E99-1FBE14DC3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68C3ED0-2FCF-0565-8524-236290B36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651916-03D3-A47E-E38F-E0F074509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CAFFDC-85A6-61B0-F686-BAD871B58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181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9500F-DB53-E1B6-32B2-C220CDA92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80DE01-4A2D-D7C3-8CBA-4042E10EC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883470-F521-5977-D2C6-6393CB36E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ED7FF4-35DE-F442-D914-5D3B21ED1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10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FBA22-0A34-5A26-CE8F-1897502AA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8AC3AD6-04DE-E118-CD2B-EAD157B15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8F0560-A59D-010F-4A02-52DA1FBB3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BB9A9-B16A-5B9E-0C71-23C7BE6D0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B072C-0164-4499-85C3-479C73EB347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7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0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0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3935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2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89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11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81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5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2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3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3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6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29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  <p:sldLayoutId id="2147484025" r:id="rId16"/>
    <p:sldLayoutId id="214748402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7C0DD7D-4BAA-2C89-EF5C-73D6988409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solidFill>
                  <a:srgbClr val="FFFFFF"/>
                </a:solidFill>
              </a:rPr>
              <a:t>Mushroom Classification &amp; XAI approach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de-DE" sz="5400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A980538-0014-FE10-427C-FF40489EF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460240"/>
            <a:ext cx="10620486" cy="609600"/>
          </a:xfrm>
        </p:spPr>
        <p:txBody>
          <a:bodyPr>
            <a:normAutofit/>
          </a:bodyPr>
          <a:lstStyle/>
          <a:p>
            <a:r>
              <a:rPr lang="en-US" sz="2400" cap="all" dirty="0">
                <a:solidFill>
                  <a:schemeClr val="tx2"/>
                </a:solidFill>
              </a:rPr>
              <a:t>MULTI CLASSIFICATION &amp; CONCEPT BOTTLENECK MODEL</a:t>
            </a:r>
            <a:endParaRPr lang="de-DE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34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04C0F-5C5E-EF73-8ADC-5629D9E6D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024F5B-A6C7-E162-51FD-792F522FCCCF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 PREPROCESSING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BF2F2-A878-688D-D279-DA8026205834}"/>
              </a:ext>
            </a:extLst>
          </p:cNvPr>
          <p:cNvSpPr txBox="1"/>
          <p:nvPr/>
        </p:nvSpPr>
        <p:spPr>
          <a:xfrm>
            <a:off x="648930" y="2548281"/>
            <a:ext cx="8507101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Resizing images: 		224x 224px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Normalization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lose-up of mushrooms&#10;&#10;Description automatically generated">
            <a:extLst>
              <a:ext uri="{FF2B5EF4-FFF2-40B4-BE49-F238E27FC236}">
                <a16:creationId xmlns:a16="http://schemas.microsoft.com/office/drawing/2014/main" id="{E91BE2D3-95C3-AAD4-EB62-B566DB7DA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18" y="3924298"/>
            <a:ext cx="11206659" cy="24094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838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184016-72A3-C6D9-5C0F-2187E2B9F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D5E206C-1C50-2624-C188-8324B97A3169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EBEBEB"/>
                </a:solidFill>
              </a:rPr>
              <a:t>BASELINE MODELS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1" name="TextBox 1">
            <a:extLst>
              <a:ext uri="{FF2B5EF4-FFF2-40B4-BE49-F238E27FC236}">
                <a16:creationId xmlns:a16="http://schemas.microsoft.com/office/drawing/2014/main" id="{A791CD29-34D7-57C8-08FB-6B2D50D06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49860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9379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A64A86-F69E-1CBC-8C0C-EA80C4617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B92096A1-6AC3-46FB-979A-18F4AE8B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728CD29-58B3-4F21-B30F-28798953D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74E4178E-1E41-4E39-8171-5EEC297F4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ED4CF93-A4AC-4FA3-BE1C-E27B351DF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150C84B-F28C-46CF-A2DB-070F52404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421F718-8F86-42C4-86D6-42E6DB597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E66E34EF-8475-0E34-C541-EA6519780EBF}"/>
              </a:ext>
            </a:extLst>
          </p:cNvPr>
          <p:cNvSpPr txBox="1">
            <a:spLocks/>
          </p:cNvSpPr>
          <p:nvPr/>
        </p:nvSpPr>
        <p:spPr>
          <a:xfrm>
            <a:off x="635458" y="4542502"/>
            <a:ext cx="9186063" cy="1189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/>
              <a:t>RESULTS – BASELINE EVALUATION</a:t>
            </a:r>
          </a:p>
        </p:txBody>
      </p:sp>
      <p:pic>
        <p:nvPicPr>
          <p:cNvPr id="5" name="Picture 4" descr="A diagram of a confusion matrix&#10;&#10;Description automatically generated">
            <a:extLst>
              <a:ext uri="{FF2B5EF4-FFF2-40B4-BE49-F238E27FC236}">
                <a16:creationId xmlns:a16="http://schemas.microsoft.com/office/drawing/2014/main" id="{6ED70265-7078-F7F2-C107-519084AA810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8549" b="-1"/>
          <a:stretch/>
        </p:blipFill>
        <p:spPr>
          <a:xfrm>
            <a:off x="635458" y="640080"/>
            <a:ext cx="3432201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3" name="Picture 2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46450567-2449-BED1-1C16-AEC2E07908C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604" b="-3"/>
          <a:stretch/>
        </p:blipFill>
        <p:spPr>
          <a:xfrm>
            <a:off x="4213657" y="640080"/>
            <a:ext cx="5607864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93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072E-5A8E-9192-E1A0-7137F4A8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0B89CA69-112C-096F-8AE8-B83CC0A3AE02}"/>
              </a:ext>
            </a:extLst>
          </p:cNvPr>
          <p:cNvSpPr txBox="1">
            <a:spLocks/>
          </p:cNvSpPr>
          <p:nvPr/>
        </p:nvSpPr>
        <p:spPr>
          <a:xfrm>
            <a:off x="1154954" y="193040"/>
            <a:ext cx="8761413" cy="9448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/>
              <a:t>FINETUNED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2BF4A3-FCF7-1817-F9C2-3BE76FE7A25E}"/>
              </a:ext>
            </a:extLst>
          </p:cNvPr>
          <p:cNvSpPr txBox="1"/>
          <p:nvPr/>
        </p:nvSpPr>
        <p:spPr>
          <a:xfrm>
            <a:off x="1154954" y="1744579"/>
            <a:ext cx="10106526" cy="501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Baselines:	</a:t>
            </a:r>
            <a:r>
              <a:rPr lang="en-US" sz="2400" dirty="0" err="1">
                <a:latin typeface="Abadi Extra Light" panose="020B0204020104020204" pitchFamily="34" charset="0"/>
              </a:rPr>
              <a:t>AlexNet</a:t>
            </a:r>
            <a:r>
              <a:rPr lang="en-US" sz="2400" dirty="0">
                <a:latin typeface="Abadi Extra Light" panose="020B0204020104020204" pitchFamily="34" charset="0"/>
              </a:rPr>
              <a:t>, </a:t>
            </a:r>
            <a:r>
              <a:rPr lang="en-US" sz="2400" dirty="0" err="1">
                <a:latin typeface="Abadi Extra Light" panose="020B0204020104020204" pitchFamily="34" charset="0"/>
              </a:rPr>
              <a:t>ResNet</a:t>
            </a:r>
            <a:r>
              <a:rPr lang="en-US" sz="2400" dirty="0">
                <a:latin typeface="Abadi Extra Light" panose="020B0204020104020204" pitchFamily="34" charset="0"/>
              </a:rPr>
              <a:t>, VGG16, </a:t>
            </a:r>
            <a:r>
              <a:rPr lang="en-US" sz="2400" dirty="0" err="1">
                <a:latin typeface="Abadi Extra Light" panose="020B0204020104020204" pitchFamily="34" charset="0"/>
              </a:rPr>
              <a:t>DenseNet</a:t>
            </a:r>
            <a:r>
              <a:rPr lang="en-US" sz="2400" dirty="0">
                <a:latin typeface="Abadi Extra Light" panose="020B0204020104020204" pitchFamily="34" charset="0"/>
              </a:rPr>
              <a:t>, </a:t>
            </a:r>
            <a:r>
              <a:rPr lang="en-US" sz="2400" dirty="0" err="1">
                <a:latin typeface="Abadi Extra Light" panose="020B0204020104020204" pitchFamily="34" charset="0"/>
              </a:rPr>
              <a:t>EfficientNet</a:t>
            </a:r>
            <a:endParaRPr lang="en-US" sz="2400" dirty="0">
              <a:latin typeface="Abadi Extra Light" panose="020B02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badi Extra Light" panose="020B0204020104020204" pitchFamily="34" charset="0"/>
              </a:rPr>
              <a:t>Hyperparameters: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Abadi Extra Light" panose="020B0204020104020204" pitchFamily="34" charset="0"/>
              </a:rPr>
              <a:t>Epochs</a:t>
            </a:r>
            <a:endParaRPr lang="de-DE" sz="2400" dirty="0">
              <a:latin typeface="Abadi Extra Light" panose="020B02040201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badi Extra Light" panose="020B0204020104020204" pitchFamily="34" charset="0"/>
              </a:rPr>
              <a:t>Patience (</a:t>
            </a:r>
            <a:r>
              <a:rPr lang="de-DE" sz="2400" dirty="0" err="1">
                <a:latin typeface="Abadi Extra Light" panose="020B0204020104020204" pitchFamily="34" charset="0"/>
              </a:rPr>
              <a:t>EarlyStopping</a:t>
            </a:r>
            <a:r>
              <a:rPr lang="de-DE" sz="2400" dirty="0">
                <a:latin typeface="Abadi Extra Light" panose="020B0204020104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badi Extra Light" panose="020B0204020104020204" pitchFamily="34" charset="0"/>
              </a:rPr>
              <a:t>Learning Rate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badi Extra Light" panose="020B0204020104020204" pitchFamily="34" charset="0"/>
              </a:rPr>
              <a:t>Scheduler: </a:t>
            </a:r>
            <a:r>
              <a:rPr lang="de-DE" sz="2400" dirty="0" err="1">
                <a:latin typeface="Abadi Extra Light" panose="020B0204020104020204" pitchFamily="34" charset="0"/>
              </a:rPr>
              <a:t>StepLR</a:t>
            </a:r>
            <a:r>
              <a:rPr lang="de-DE" sz="2400" dirty="0">
                <a:latin typeface="Abadi Extra Light" panose="020B0204020104020204" pitchFamily="34" charset="0"/>
              </a:rPr>
              <a:t>, </a:t>
            </a:r>
            <a:r>
              <a:rPr lang="de-DE" sz="2400" dirty="0" err="1">
                <a:latin typeface="Abadi Extra Light" panose="020B0204020104020204" pitchFamily="34" charset="0"/>
              </a:rPr>
              <a:t>OneCycleLR</a:t>
            </a:r>
            <a:r>
              <a:rPr lang="de-DE" sz="2400" dirty="0">
                <a:latin typeface="Abadi Extra Light" panose="020B0204020104020204" pitchFamily="34" charset="0"/>
              </a:rPr>
              <a:t>, None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badi Extra Light" panose="020B0204020104020204" pitchFamily="34" charset="0"/>
              </a:rPr>
              <a:t>Optimizer: </a:t>
            </a:r>
            <a:r>
              <a:rPr lang="de-DE" sz="2400" dirty="0" err="1">
                <a:latin typeface="Abadi Extra Light" panose="020B0204020104020204" pitchFamily="34" charset="0"/>
              </a:rPr>
              <a:t>AdamW</a:t>
            </a:r>
            <a:endParaRPr lang="de-DE" sz="2400" dirty="0">
              <a:latin typeface="Abadi Extra Light" panose="020B02040201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Abadi Extra Light" panose="020B0204020104020204" pitchFamily="34" charset="0"/>
              </a:rPr>
              <a:t>Criterion</a:t>
            </a:r>
            <a:r>
              <a:rPr lang="de-DE" sz="2400" dirty="0">
                <a:latin typeface="Abadi Extra Light" panose="020B0204020104020204" pitchFamily="34" charset="0"/>
              </a:rPr>
              <a:t>: </a:t>
            </a:r>
            <a:r>
              <a:rPr lang="de-DE" sz="2400" dirty="0" err="1">
                <a:latin typeface="Abadi Extra Light" panose="020B0204020104020204" pitchFamily="34" charset="0"/>
              </a:rPr>
              <a:t>CrossEntropyLoss</a:t>
            </a:r>
            <a:endParaRPr lang="de-DE" sz="2400" dirty="0">
              <a:latin typeface="Abadi Extra Light" panose="020B02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9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93FD-9C23-4A6E-2290-2030E2AC0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1704FF73-6C82-2417-D43C-7173146C5C73}"/>
              </a:ext>
            </a:extLst>
          </p:cNvPr>
          <p:cNvSpPr txBox="1">
            <a:spLocks/>
          </p:cNvSpPr>
          <p:nvPr/>
        </p:nvSpPr>
        <p:spPr>
          <a:xfrm>
            <a:off x="1154954" y="193040"/>
            <a:ext cx="8761413" cy="9448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000" dirty="0"/>
              <a:t>RESULTS – TRAIN / VAL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B42A2-16FF-F2AB-A270-CF5CF479A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1335506"/>
            <a:ext cx="10046368" cy="50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15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0A9A5-8565-F9FF-2340-D15041033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16F68C89-F7F6-5B27-2196-7BD7A8A09362}"/>
              </a:ext>
            </a:extLst>
          </p:cNvPr>
          <p:cNvSpPr txBox="1">
            <a:spLocks/>
          </p:cNvSpPr>
          <p:nvPr/>
        </p:nvSpPr>
        <p:spPr>
          <a:xfrm>
            <a:off x="1154954" y="193040"/>
            <a:ext cx="8761413" cy="9448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000" dirty="0"/>
              <a:t>RESULTS – TRAIN / VAL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DB1BA-1B14-C6C5-32F0-BAB8BAA1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1383631"/>
            <a:ext cx="9998240" cy="499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23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D8FD7-F876-E319-EA83-BE81348E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DD1944C-F36E-D47D-FD36-086D6CB3EE3C}"/>
              </a:ext>
            </a:extLst>
          </p:cNvPr>
          <p:cNvSpPr txBox="1">
            <a:spLocks/>
          </p:cNvSpPr>
          <p:nvPr/>
        </p:nvSpPr>
        <p:spPr>
          <a:xfrm>
            <a:off x="1154954" y="193040"/>
            <a:ext cx="8761413" cy="9448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000" dirty="0"/>
              <a:t>RESULTS – LR TACKING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9A539-0C06-0972-22EF-C0C2C8EB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1508761"/>
            <a:ext cx="4774533" cy="2864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A66C2-80C9-30AB-1AF4-3FAEEADE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8761"/>
            <a:ext cx="4774533" cy="28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6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8FA7B-D866-C4DF-5F58-FE028F59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08C33B1-B853-0A7C-4681-2254633566C9}"/>
              </a:ext>
            </a:extLst>
          </p:cNvPr>
          <p:cNvSpPr txBox="1">
            <a:spLocks/>
          </p:cNvSpPr>
          <p:nvPr/>
        </p:nvSpPr>
        <p:spPr>
          <a:xfrm>
            <a:off x="1154954" y="193040"/>
            <a:ext cx="10696151" cy="9448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000" dirty="0"/>
              <a:t>CONFUSION MATRIX – ALEXNET FINETUNED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BB5FA-E541-6382-9EC7-A3957C6C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1369562"/>
            <a:ext cx="6306552" cy="47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3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6049E-6D8C-CE4B-A601-A83BA5CD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EEF30A9-E7A0-B301-FA10-3D3E1FD17BF5}"/>
              </a:ext>
            </a:extLst>
          </p:cNvPr>
          <p:cNvSpPr txBox="1">
            <a:spLocks/>
          </p:cNvSpPr>
          <p:nvPr/>
        </p:nvSpPr>
        <p:spPr>
          <a:xfrm>
            <a:off x="1154954" y="193040"/>
            <a:ext cx="8761413" cy="9448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000" dirty="0"/>
              <a:t>CONCEPT BOTTLENECK 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3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ED96A8-CEF8-0DE4-45D9-46F031CA9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718E3BC-44E4-150B-30E9-9F28DA821F16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Motivation &amp; Objective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3AFBB3-A88E-221C-8A0F-3452E9ED2682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Challenge:	Mushroom identification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oup of mushrooms with text&#10;&#10;Description automatically generated">
            <a:extLst>
              <a:ext uri="{FF2B5EF4-FFF2-40B4-BE49-F238E27FC236}">
                <a16:creationId xmlns:a16="http://schemas.microsoft.com/office/drawing/2014/main" id="{3569A81C-F392-FAC6-5330-AFDAB60CA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23" y="3151036"/>
            <a:ext cx="7623715" cy="3430670"/>
          </a:xfrm>
          <a:prstGeom prst="rect">
            <a:avLst/>
          </a:prstGeom>
          <a:effectLst/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DFF37B-9A52-C971-D33B-C35DD44E2D2D}"/>
              </a:ext>
            </a:extLst>
          </p:cNvPr>
          <p:cNvSpPr txBox="1">
            <a:spLocks/>
          </p:cNvSpPr>
          <p:nvPr/>
        </p:nvSpPr>
        <p:spPr>
          <a:xfrm>
            <a:off x="1103312" y="1452880"/>
            <a:ext cx="10529888" cy="4795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60020">
              <a:buFont typeface="Wingdings" panose="05000000000000000000" pitchFamily="2" charset="2"/>
              <a:buChar char="§"/>
            </a:pPr>
            <a:endParaRPr lang="en-US" sz="1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4C326-55F1-6E58-AB36-26771A382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251" y="4133988"/>
            <a:ext cx="3277064" cy="10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5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3A837-3FA4-C267-FF90-053C79047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7">
            <a:extLst>
              <a:ext uri="{FF2B5EF4-FFF2-40B4-BE49-F238E27FC236}">
                <a16:creationId xmlns:a16="http://schemas.microsoft.com/office/drawing/2014/main" id="{DD540830-1D5B-4124-AD19-E95C33AC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24EAFE3-699F-6C42-2E9F-4D5CCFED5105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DATASET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1928F0-389D-4382-8440-F6150A01C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DF9B0FBD-51D8-4E3C-9E78-429AE6676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429A1-5024-55EB-8400-8CD8EB3C791B}"/>
              </a:ext>
            </a:extLst>
          </p:cNvPr>
          <p:cNvSpPr txBox="1"/>
          <p:nvPr/>
        </p:nvSpPr>
        <p:spPr>
          <a:xfrm>
            <a:off x="8422104" y="2791327"/>
            <a:ext cx="2351569" cy="3718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Classes: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amanita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boletus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chantelle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deterrimus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rufus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torminosus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aurantiacum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procera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involutus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russula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DD900-5494-D2FD-B2B2-5F02A8CB1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48" y="2475115"/>
            <a:ext cx="6573253" cy="1333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D9DC9-FCBC-C6AD-B3B5-231D14D5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26" y="3808152"/>
            <a:ext cx="6573254" cy="1345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AF15AA-2974-78BF-6248-2236E0572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26" y="5179961"/>
            <a:ext cx="6573254" cy="13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9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C69C4-15EB-4213-8128-0AE9B3C30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5395D62-F1EF-9713-77D3-53FB8CE5AFE0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Workflow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A4A01-BEC4-0C1C-7325-0C200AC17F74}"/>
              </a:ext>
            </a:extLst>
          </p:cNvPr>
          <p:cNvSpPr txBox="1"/>
          <p:nvPr/>
        </p:nvSpPr>
        <p:spPr>
          <a:xfrm>
            <a:off x="648930" y="2548281"/>
            <a:ext cx="8843985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Exploration:			Understand data properties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Preprocessing:		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Preperation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for training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Baseline Evaluation:		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AlexNet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ResNet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VGG16, 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DenseNet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EfficientNet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Finetuning:				Evaluation of finetuned baseline models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 models:			Custom 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AlexNet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ResNet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 comparison		Reading event files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Graphic 12" descr="Workflow">
            <a:extLst>
              <a:ext uri="{FF2B5EF4-FFF2-40B4-BE49-F238E27FC236}">
                <a16:creationId xmlns:a16="http://schemas.microsoft.com/office/drawing/2014/main" id="{8F2D4D41-5AAD-D74E-A864-10CFC8170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9982" y="1958411"/>
            <a:ext cx="3662018" cy="3662018"/>
          </a:xfrm>
          <a:prstGeom prst="rect">
            <a:avLst/>
          </a:prstGeom>
          <a:effectLst/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63CD9BE-48A0-09A4-4AFC-1EC45E6CDFDC}"/>
              </a:ext>
            </a:extLst>
          </p:cNvPr>
          <p:cNvSpPr txBox="1">
            <a:spLocks/>
          </p:cNvSpPr>
          <p:nvPr/>
        </p:nvSpPr>
        <p:spPr>
          <a:xfrm>
            <a:off x="1103312" y="1452880"/>
            <a:ext cx="10529888" cy="5059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endParaRPr lang="de-DE" sz="150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8FC1430-2A94-1BE3-1458-BB0E2728D6C4}"/>
              </a:ext>
            </a:extLst>
          </p:cNvPr>
          <p:cNvSpPr txBox="1">
            <a:spLocks/>
          </p:cNvSpPr>
          <p:nvPr/>
        </p:nvSpPr>
        <p:spPr>
          <a:xfrm>
            <a:off x="1103312" y="1452880"/>
            <a:ext cx="10529888" cy="4795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60020">
              <a:buFont typeface="Wingdings" panose="05000000000000000000" pitchFamily="2" charset="2"/>
              <a:buChar char="§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895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B3430-910B-13B2-A0E7-B0A92B45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A827109-962C-CCB6-8643-1A5DCC18D46C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2898D-3C13-8468-976D-667A9DE6F736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Dataset source: 		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Kaggle – Mushroom Image Classification Dataset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Estonian Dataset</a:t>
            </a:r>
            <a:br>
              <a:rPr lang="en-US" dirty="0">
                <a:latin typeface="+mj-lt"/>
                <a:ea typeface="+mj-ea"/>
                <a:cs typeface="+mj-cs"/>
              </a:rPr>
            </a:br>
            <a:endParaRPr lang="en-US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Size:	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3000 images total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300 image per class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41B4F25D-F44B-271C-7F9B-66C58ED5A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19" y="1352106"/>
            <a:ext cx="5614835" cy="400056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5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AF6AF-774F-F738-8923-EC6F61F7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7">
            <a:extLst>
              <a:ext uri="{FF2B5EF4-FFF2-40B4-BE49-F238E27FC236}">
                <a16:creationId xmlns:a16="http://schemas.microsoft.com/office/drawing/2014/main" id="{27ED9C6F-41DF-4D9F-BA1A-51F35214C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6C7DFCF-479B-A422-3843-E7C1CCF97AA4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180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DATA EXPLORATION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229322-788F-4D9D-B670-83490ECE4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ADF4A6DD-CB54-40FE-922D-F885BAA4E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D800F4-17AA-8FE7-C9C8-D7D666DC21AA}"/>
              </a:ext>
            </a:extLst>
          </p:cNvPr>
          <p:cNvSpPr txBox="1"/>
          <p:nvPr/>
        </p:nvSpPr>
        <p:spPr>
          <a:xfrm>
            <a:off x="643856" y="2548281"/>
            <a:ext cx="7152860" cy="3654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size and aspect ratio distribution</a:t>
            </a: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graph of a number of bars&#10;&#10;Description automatically generated">
            <a:extLst>
              <a:ext uri="{FF2B5EF4-FFF2-40B4-BE49-F238E27FC236}">
                <a16:creationId xmlns:a16="http://schemas.microsoft.com/office/drawing/2014/main" id="{4A0192FD-BB1B-876E-D118-169519312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14" y="3473723"/>
            <a:ext cx="4063759" cy="3240849"/>
          </a:xfrm>
          <a:prstGeom prst="rect">
            <a:avLst/>
          </a:prstGeom>
          <a:effectLst/>
        </p:spPr>
      </p:pic>
      <p:pic>
        <p:nvPicPr>
          <p:cNvPr id="7" name="Picture 6" descr="A graph of a column&#10;&#10;Description automatically generated with medium confidence">
            <a:extLst>
              <a:ext uri="{FF2B5EF4-FFF2-40B4-BE49-F238E27FC236}">
                <a16:creationId xmlns:a16="http://schemas.microsoft.com/office/drawing/2014/main" id="{DD636DD5-00D4-2DFB-5B7B-5611F8CB4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895" y="3473723"/>
            <a:ext cx="7456885" cy="31691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716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E19A0-625B-50E8-D0C9-A62139567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E76EC0D-83A2-0E0C-CA8C-E9EB1F9671EA}"/>
              </a:ext>
            </a:extLst>
          </p:cNvPr>
          <p:cNvSpPr txBox="1">
            <a:spLocks/>
          </p:cNvSpPr>
          <p:nvPr/>
        </p:nvSpPr>
        <p:spPr>
          <a:xfrm>
            <a:off x="648930" y="629267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DATA EXPLORATION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941E3-1C60-4176-67E3-49B98FDB98DD}"/>
              </a:ext>
            </a:extLst>
          </p:cNvPr>
          <p:cNvSpPr txBox="1"/>
          <p:nvPr/>
        </p:nvSpPr>
        <p:spPr>
          <a:xfrm>
            <a:off x="648931" y="2548281"/>
            <a:ext cx="5122606" cy="3658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Pixel intensity analysis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4DC0CAA-F9EA-8308-9D5D-2C4321C5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00" y="2402308"/>
            <a:ext cx="8244953" cy="44934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1854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0E7E0-FE53-F0F0-92AC-A4A543536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188D5E-E764-4310-BBC7-6E7735881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7788E0-D98B-44BC-8C39-D72B3B139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30CDD53E-430F-4A93-86A0-86325E84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Freeform 5">
            <a:extLst>
              <a:ext uri="{FF2B5EF4-FFF2-40B4-BE49-F238E27FC236}">
                <a16:creationId xmlns:a16="http://schemas.microsoft.com/office/drawing/2014/main" id="{4810D70F-1407-492C-9E0A-299B78E6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54DEA27-13B2-4945-73B2-A75219160C8C}"/>
              </a:ext>
            </a:extLst>
          </p:cNvPr>
          <p:cNvSpPr txBox="1">
            <a:spLocks/>
          </p:cNvSpPr>
          <p:nvPr/>
        </p:nvSpPr>
        <p:spPr>
          <a:xfrm>
            <a:off x="635458" y="4854344"/>
            <a:ext cx="9345155" cy="8618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800"/>
              <a:t>DATA EXPLORATION</a:t>
            </a:r>
          </a:p>
        </p:txBody>
      </p:sp>
      <p:pic>
        <p:nvPicPr>
          <p:cNvPr id="5" name="Picture 4" descr="A graph of red and pink squares&#10;&#10;Description automatically generated with medium confidence">
            <a:extLst>
              <a:ext uri="{FF2B5EF4-FFF2-40B4-BE49-F238E27FC236}">
                <a16:creationId xmlns:a16="http://schemas.microsoft.com/office/drawing/2014/main" id="{9B28958E-F51A-114B-2FDA-6C205BF13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3" y="1380635"/>
            <a:ext cx="3938690" cy="2373060"/>
          </a:xfrm>
          <a:prstGeom prst="rect">
            <a:avLst/>
          </a:prstGeom>
          <a:effectLst/>
        </p:spPr>
      </p:pic>
      <p:pic>
        <p:nvPicPr>
          <p:cNvPr id="8" name="Picture 7" descr="A chart of green and black squares&#10;&#10;Description automatically generated">
            <a:extLst>
              <a:ext uri="{FF2B5EF4-FFF2-40B4-BE49-F238E27FC236}">
                <a16:creationId xmlns:a16="http://schemas.microsoft.com/office/drawing/2014/main" id="{531C9FAC-F292-AE2F-BA46-3825105954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5066" y="1361076"/>
            <a:ext cx="3938690" cy="2373060"/>
          </a:xfrm>
          <a:prstGeom prst="rect">
            <a:avLst/>
          </a:prstGeom>
          <a:effectLst/>
        </p:spPr>
      </p:pic>
      <p:pic>
        <p:nvPicPr>
          <p:cNvPr id="12" name="Picture 11" descr="A graph of blue squares&#10;&#10;Description automatically generated">
            <a:extLst>
              <a:ext uri="{FF2B5EF4-FFF2-40B4-BE49-F238E27FC236}">
                <a16:creationId xmlns:a16="http://schemas.microsoft.com/office/drawing/2014/main" id="{65AF5CB7-DA4A-481A-99B6-0C1AD9834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4834" y="1334577"/>
            <a:ext cx="3938690" cy="23730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897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772C0-D9A7-6906-CFC2-5D4217F0B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DD13D8A4-699D-0F31-781E-500E03B4A64F}"/>
              </a:ext>
            </a:extLst>
          </p:cNvPr>
          <p:cNvSpPr txBox="1">
            <a:spLocks/>
          </p:cNvSpPr>
          <p:nvPr/>
        </p:nvSpPr>
        <p:spPr>
          <a:xfrm>
            <a:off x="646111" y="1447799"/>
            <a:ext cx="3105075" cy="1444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200"/>
              <a:t>DATA EXPLORATION</a:t>
            </a: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6ACF6E9C-E49A-4344-80CB-398CC14F5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8F8FF7-6B97-4C0C-B83F-4DC5FE5F1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7123E8F-C2ED-40CA-B5C9-566936A17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9E3F00-3AA9-47B7-91B8-D4C27F0C9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6D65F-71AA-1023-0E4F-D40AB9D14F91}"/>
              </a:ext>
            </a:extLst>
          </p:cNvPr>
          <p:cNvSpPr txBox="1"/>
          <p:nvPr/>
        </p:nvSpPr>
        <p:spPr>
          <a:xfrm>
            <a:off x="646111" y="3088493"/>
            <a:ext cx="3104751" cy="2931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latin typeface="+mj-lt"/>
                <a:ea typeface="+mj-ea"/>
                <a:cs typeface="+mj-cs"/>
              </a:rPr>
              <a:t>Dimensionality Reduction &amp; Clustering on all data &amp; per class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latin typeface="+mj-lt"/>
                <a:ea typeface="+mj-ea"/>
                <a:cs typeface="+mj-cs"/>
              </a:rPr>
              <a:t>PCA, t-SNE, UMAP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latin typeface="+mj-lt"/>
                <a:ea typeface="+mj-ea"/>
                <a:cs typeface="+mj-cs"/>
              </a:rPr>
              <a:t>K-Means Clustering</a:t>
            </a:r>
          </a:p>
          <a:p>
            <a:pPr marL="8001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60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09FBC73D-1BB0-F473-55ED-C99CB2C15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84" y="120317"/>
            <a:ext cx="4988604" cy="2993162"/>
          </a:xfrm>
          <a:prstGeom prst="rect">
            <a:avLst/>
          </a:prstGeom>
          <a:effectLst/>
        </p:spPr>
      </p:pic>
      <p:pic>
        <p:nvPicPr>
          <p:cNvPr id="6" name="Picture 5" descr="A screen shot of a diagram&#10;&#10;Description automatically generated">
            <a:extLst>
              <a:ext uri="{FF2B5EF4-FFF2-40B4-BE49-F238E27FC236}">
                <a16:creationId xmlns:a16="http://schemas.microsoft.com/office/drawing/2014/main" id="{E4A2D5EC-B15B-FDEA-2414-7615417E7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84" y="3709641"/>
            <a:ext cx="4988604" cy="2993162"/>
          </a:xfrm>
          <a:prstGeom prst="rect">
            <a:avLst/>
          </a:prstGeom>
          <a:effectLst/>
        </p:spPr>
      </p:pic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32D16D9-2457-9C86-275F-276F65333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361" y="1979052"/>
            <a:ext cx="4988604" cy="29931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687079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249</Words>
  <Application>Microsoft Office PowerPoint</Application>
  <PresentationFormat>Widescreen</PresentationFormat>
  <Paragraphs>81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Abadi Extra Light</vt:lpstr>
      <vt:lpstr>Aptos</vt:lpstr>
      <vt:lpstr>Arial</vt:lpstr>
      <vt:lpstr>Century Gothic</vt:lpstr>
      <vt:lpstr>Wingdings</vt:lpstr>
      <vt:lpstr>Wingdings 3</vt:lpstr>
      <vt:lpstr>Ion</vt:lpstr>
      <vt:lpstr>Mushroom Classification &amp; XAI approach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schlapaline@gmail.com</dc:creator>
  <cp:lastModifiedBy>Ilian Kohl</cp:lastModifiedBy>
  <cp:revision>78</cp:revision>
  <dcterms:created xsi:type="dcterms:W3CDTF">2024-11-27T21:00:12Z</dcterms:created>
  <dcterms:modified xsi:type="dcterms:W3CDTF">2025-01-10T09:51:48Z</dcterms:modified>
</cp:coreProperties>
</file>